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Raleway" panose="020B0604020202020204" charset="0"/>
      <p:regular r:id="rId33"/>
      <p:bold r:id="rId34"/>
      <p:italic r:id="rId35"/>
      <p:boldItalic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6686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in_(SQL)#Full_outer_joi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sh_joi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chnet.microsoft.com/en-us/library/ms189313(v=sql.105).aspx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cs.ed.ac.uk/home/tz/phd/thesis/node21.htm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495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56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527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77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11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https://en.wikipedia.org/wiki/Join_%28SQL%29#Full_outer_join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532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https://en.wikipedia.org/wiki/Hash_join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https://technet.microsoft.com/en-us/library/ms189313(v=sql.105).aspx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33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167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432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79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http://www.dcs.ed.ac.uk/home/tz/phd/thesis/node21.htm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3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409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288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455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612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501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851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531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274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779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467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10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153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68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11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2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80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70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3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67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 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 1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4" name="Shape 34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41" name="Shape 4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Architecture Enhancement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Proposing a Supplement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850" y="1646975"/>
            <a:ext cx="3467650" cy="200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Implementation Approaches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1 : Combine existing features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approach simulates full outer join using pre-existing commands.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Tables A and B, [(LEFT JOIN B on A) UNION (RIGHT JOIN B on A)].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architecture won’t be affected since no new subsystems are needed.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components that will need changing are the dml compiler and query parser.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 changes to dictionary file and sql_resolver.cc to handle new keyword and execution respectively.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and Disadvantages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implementation time.</a:t>
            </a: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error prone due to reuse of existing well tested functions.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to create an additional class</a:t>
            </a: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Changes to existing features may cause the new one to produce wrong output.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Approach 1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16425" y="131160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2 : Implement it from scratch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 into the MySQL source code and implement the feature from the ground up.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that every instance of MySQL will have the feature.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Changes to sub-components are the dml compiler and query parser.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architecture remains the same.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changes to dictionary file and sql_resolver.cc to handle new keyword and execution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6305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Implementation using a JOIN Algorithm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46825" y="2135375"/>
            <a:ext cx="24288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Nested-loop Join</a:t>
            </a:r>
          </a:p>
          <a:p>
            <a:pPr marL="457200" lvl="0" indent="-311150" rtl="0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Nested loops can be very slow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3059225" y="2135375"/>
            <a:ext cx="26124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Sort-Merge Join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 have to be sorted, this can be slow</a:t>
            </a:r>
          </a:p>
          <a:p>
            <a:pPr marL="457200" lvl="0" indent="-311150" rtl="0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through both lists, building the output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5952975" y="2135375"/>
            <a:ext cx="26124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 Join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 full hash table in memory</a:t>
            </a:r>
          </a:p>
          <a:p>
            <a:pPr marL="457200" lvl="0" indent="-311150" rtl="0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Scans table for matches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Chosen Implementation: Hash Join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tables A and B, scan through A create hash table from A using a hash key based on chosen value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through table B row by row, computing the hash key for each row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A and B according to the hash key</a:t>
            </a: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lang="en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keys match store rows from each table into a table (Table: Matching)</a:t>
            </a: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lphaLcPeriod"/>
            </a:pPr>
            <a:r>
              <a:rPr lang="en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keys do not match</a:t>
            </a:r>
          </a:p>
          <a:p>
            <a: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romanLcPeriod"/>
            </a:pPr>
            <a:r>
              <a:rPr lang="en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keys in A but not in B, store rows with those keys into a table (Table: A not B)</a:t>
            </a:r>
          </a:p>
          <a:p>
            <a: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romanLcPeriod"/>
            </a:pPr>
            <a:r>
              <a:rPr lang="en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keys in B but not in A, store rows with those keys into a table (Table: B not A)</a:t>
            </a:r>
          </a:p>
          <a:p>
            <a:pPr marL="457200" lvl="0" indent="-304800">
              <a:spcBef>
                <a:spcPts val="0"/>
              </a:spcBef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 tables “A not B” and “B not A” to table “Matching” and return table “Matching”</a:t>
            </a:r>
          </a:p>
          <a:p>
            <a:pPr lvl="0">
              <a:spcBef>
                <a:spcPts val="0"/>
              </a:spcBef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Hash Example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03" y="2251975"/>
            <a:ext cx="2830471" cy="14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889" y="2242450"/>
            <a:ext cx="2428910" cy="14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Hash Example: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00" y="2098100"/>
            <a:ext cx="292417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625" y="1667125"/>
            <a:ext cx="4907627" cy="78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175" y="2702750"/>
            <a:ext cx="49625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3300" y="3766175"/>
            <a:ext cx="5892390" cy="12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Hash Example: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3" y="2366650"/>
            <a:ext cx="606742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and Disadvantages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not need to sort, faster than Sort-Merge in general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hash table is stored in memory</a:t>
            </a: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there is not enough space, this is done in steps (Grace Hash)</a:t>
            </a:r>
          </a:p>
          <a:p>
            <a: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Longer to implement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793025" y="741150"/>
            <a:ext cx="2082600" cy="35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Approach 2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Team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Ante Pimentel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Dusan Birtasevic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Francis Okoyo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Hashim Al-Helli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Richard Van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Potential Impact on Subsystems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Affected Systems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59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DML Compiler 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Parser 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 Optimizer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Engine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Engine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add support for the statement in each one of these.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major changes will be mainly done in the first 3 components. While minor changes will be needed in the other two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Impact on Subsystems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the query processor layer is highly coupled the changes won't affect the architecture of the mySQL architecture.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Concurrency is preserved because it isn’t touched.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features should run just as fine since no architectural alteration is made. I.e adding a new subsystems.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Testing Impact On Other Features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541925" y="6355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 cases : Simple Outer Join Statement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3150"/>
            <a:ext cx="8839201" cy="382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Why it’s better than existing solutions 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 column_names  FROM table-name1  LEFT JOIN table2 ON column_name1= column_name2</a:t>
            </a:r>
            <a:b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UNION ALL</a:t>
            </a:r>
            <a:b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SELECT  column_names FROM table_name1</a:t>
            </a:r>
            <a:b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RIGHT JOIN table_name2 ON table_column1 = table_column2  WHERE condition</a:t>
            </a:r>
            <a:r>
              <a:rPr lang="en" sz="1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322" name="Shape 322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After:  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column-names FROM table-name1 FULL OUTER JOIN table-name2 ON column-name1 = column-name2 WHERE condition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Assumptions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ts val="1600"/>
              <a:buFont typeface="Times New Roman"/>
              <a:buChar char="-"/>
            </a:pPr>
            <a:r>
              <a:rPr lang="en" sz="1600" b="0">
                <a:latin typeface="Times New Roman"/>
                <a:ea typeface="Times New Roman"/>
                <a:cs typeface="Times New Roman"/>
                <a:sym typeface="Times New Roman"/>
              </a:rPr>
              <a:t>We believe that the same interaction between components will exist after we implement the enhancement. This is because we are not adding new subcomponents.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Performance Testing Plan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runtime of the emulated approach without using the new syntax.</a:t>
            </a:r>
          </a:p>
          <a:p>
            <a:pPr marL="457200" lvl="0" indent="-3175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mysql and test it with the new syntax and measure the runtime.</a:t>
            </a:r>
          </a:p>
          <a:p>
            <a:pPr marL="457200" lvl="0" indent="-3175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the results of both approaches to see which option is more feasible.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Interaction Testing Plan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Understand to find out if interactions has been changed.</a:t>
            </a:r>
          </a:p>
          <a:p>
            <a:pPr marL="457200" lvl="0" indent="-3175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lsedit with our containment file to visualize the interactions if Understand is not available.</a:t>
            </a:r>
          </a:p>
          <a:p>
            <a:pPr marL="457200" lvl="0" indent="-3175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the results with our Assumption.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Lessons Learned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729450" y="2071800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up with a feature enhancement for software is difficult without prior knowledge or experience with it.</a:t>
            </a:r>
          </a:p>
          <a:p>
            <a:pPr marL="457200" lvl="0" indent="-330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still gap for improvement.</a:t>
            </a:r>
          </a:p>
          <a:p>
            <a:pPr marL="457200" lvl="0" indent="-330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a new feature may have cost (Performance cost,Time cost,etc.).</a:t>
            </a:r>
          </a:p>
          <a:p>
            <a:pPr marL="457200" lvl="0" indent="-3302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a new feature  may require change to few subcomponents and this may lead to bugs and instability in a system.</a:t>
            </a:r>
          </a:p>
        </p:txBody>
      </p:sp>
      <p:sp>
        <p:nvSpPr>
          <p:cNvPr id="350" name="Shape 35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Proposal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Impacted Subsystems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Risks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cases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Enhancement: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Full Outer Join Operation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a join operation?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890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 is an operation that combines two tables  based on common columns.</a:t>
            </a:r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types of joins include: left, right, outer and inner joins.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13" y="2806438"/>
            <a:ext cx="5457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Problem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87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current version of MySQL doesn’t support full outer join operations on tables.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order to achieve this, the client must emulate it his or herself.</a:t>
            </a:r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requires tedious sequences of MySQL statements.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Stakeholders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Clients (Small or large businesses/Corporations, schools, etc.)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 of functionality would greatly improve the user experience of the client.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Makes the client happy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63" y="2805738"/>
            <a:ext cx="827722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727650" y="1250375"/>
            <a:ext cx="7688700" cy="58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Solution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727638" y="1927350"/>
            <a:ext cx="7688700" cy="87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 MySQL statement “FULL OUTER JOIN” that will emulate this feature.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03" y="1863375"/>
            <a:ext cx="2830471" cy="14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889" y="1853850"/>
            <a:ext cx="2428910" cy="14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9650" y="3395200"/>
            <a:ext cx="5252626" cy="16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</Words>
  <Application>Microsoft Office PowerPoint</Application>
  <PresentationFormat>On-screen Show (16:9)</PresentationFormat>
  <Paragraphs>161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Times New Roman</vt:lpstr>
      <vt:lpstr>Raleway</vt:lpstr>
      <vt:lpstr>Arial</vt:lpstr>
      <vt:lpstr>Lato</vt:lpstr>
      <vt:lpstr>Streamline</vt:lpstr>
      <vt:lpstr>Architecture Enhancement</vt:lpstr>
      <vt:lpstr>Team</vt:lpstr>
      <vt:lpstr>Outline</vt:lpstr>
      <vt:lpstr>Proposed Enhancement:  Full Outer Join Operation</vt:lpstr>
      <vt:lpstr>What is a join operation?</vt:lpstr>
      <vt:lpstr>The Problem</vt:lpstr>
      <vt:lpstr>Stakeholders</vt:lpstr>
      <vt:lpstr>The Solution</vt:lpstr>
      <vt:lpstr>Example</vt:lpstr>
      <vt:lpstr>Implementation Approaches</vt:lpstr>
      <vt:lpstr>Approach 1 : Combine existing features</vt:lpstr>
      <vt:lpstr>Advantages and Disadvantages</vt:lpstr>
      <vt:lpstr>Approach 2 : Implement it from scratch</vt:lpstr>
      <vt:lpstr>Implementation using a JOIN Algorithm</vt:lpstr>
      <vt:lpstr>Chosen Implementation: Hash Join</vt:lpstr>
      <vt:lpstr>Hash Example</vt:lpstr>
      <vt:lpstr>Hash Example:</vt:lpstr>
      <vt:lpstr>Hash Example:</vt:lpstr>
      <vt:lpstr>Advantages and Disadvantages</vt:lpstr>
      <vt:lpstr>Potential Impact on Subsystems</vt:lpstr>
      <vt:lpstr>Affected Systems </vt:lpstr>
      <vt:lpstr>Potential Impact on Subsystems </vt:lpstr>
      <vt:lpstr>Testing Impact On Other Features</vt:lpstr>
      <vt:lpstr>Use cases : Simple Outer Join Statement</vt:lpstr>
      <vt:lpstr>Why it’s better than existing solutions </vt:lpstr>
      <vt:lpstr>Assumptions</vt:lpstr>
      <vt:lpstr>Performance Testing Plan</vt:lpstr>
      <vt:lpstr>Interaction Testing Plan</vt:lpstr>
      <vt:lpstr>Lessons Learned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Enhancement</dc:title>
  <cp:lastModifiedBy>Francis Okoyo</cp:lastModifiedBy>
  <cp:revision>1</cp:revision>
  <dcterms:modified xsi:type="dcterms:W3CDTF">2017-11-29T05:04:46Z</dcterms:modified>
</cp:coreProperties>
</file>